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5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1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2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1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1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4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9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5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8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7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2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1980-B4AD-4486-B268-2C334D3AF417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A2B5E-3FF7-4538-B77C-2DEC72037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7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Documentation and Comments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 comment?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comment is a simple form of documentation.</a:t>
            </a:r>
          </a:p>
          <a:p>
            <a:r>
              <a:rPr lang="en-US" dirty="0" smtClean="0"/>
              <a:t>Documentation is text that you the programmer write to explain to someone else what your program is doing</a:t>
            </a:r>
          </a:p>
          <a:p>
            <a:pPr lvl="1"/>
            <a:r>
              <a:rPr lang="en-US" dirty="0" smtClean="0"/>
              <a:t>User manuals</a:t>
            </a:r>
          </a:p>
          <a:p>
            <a:pPr lvl="1"/>
            <a:r>
              <a:rPr lang="en-US" dirty="0" smtClean="0"/>
              <a:t>Prompts to the user during execution</a:t>
            </a:r>
          </a:p>
          <a:p>
            <a:pPr lvl="1"/>
            <a:r>
              <a:rPr lang="en-US" dirty="0" smtClean="0"/>
              <a:t>Design of the logic of the program</a:t>
            </a:r>
          </a:p>
          <a:p>
            <a:pPr lvl="1"/>
            <a:r>
              <a:rPr lang="en-US" dirty="0" smtClean="0"/>
              <a:t>A test plan for the program</a:t>
            </a:r>
          </a:p>
          <a:p>
            <a:pPr lvl="1"/>
            <a:r>
              <a:rPr lang="en-US" dirty="0" smtClean="0"/>
              <a:t>Comments inside the code of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8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write comments to other </a:t>
            </a:r>
            <a:r>
              <a:rPr lang="en-US" b="1" dirty="0" smtClean="0"/>
              <a:t>people</a:t>
            </a:r>
            <a:r>
              <a:rPr lang="en-US" dirty="0" smtClean="0"/>
              <a:t> not to a computer</a:t>
            </a:r>
          </a:p>
          <a:p>
            <a:r>
              <a:rPr lang="en-US" dirty="0" smtClean="0"/>
              <a:t>All languages ignore comments – they are stripped from the code before the translator even sees them</a:t>
            </a:r>
          </a:p>
          <a:p>
            <a:r>
              <a:rPr lang="en-US" dirty="0" smtClean="0"/>
              <a:t>Who reads your code?  These people also read your comments!</a:t>
            </a:r>
          </a:p>
          <a:p>
            <a:pPr lvl="1"/>
            <a:r>
              <a:rPr lang="en-US" dirty="0" smtClean="0"/>
              <a:t>Other team members if you are working on code as a team</a:t>
            </a:r>
          </a:p>
          <a:p>
            <a:pPr lvl="1"/>
            <a:r>
              <a:rPr lang="en-US" dirty="0" smtClean="0"/>
              <a:t>The programmer who gets the job of maintaining  your code after you have left the company</a:t>
            </a:r>
          </a:p>
          <a:p>
            <a:pPr lvl="1"/>
            <a:r>
              <a:rPr lang="en-US" dirty="0" smtClean="0"/>
              <a:t>Yourself, maybe a week later, trying to remember why you did things that way</a:t>
            </a:r>
          </a:p>
          <a:p>
            <a:pPr lvl="1"/>
            <a:r>
              <a:rPr lang="en-US" dirty="0" smtClean="0"/>
              <a:t>Your TA while grading your program</a:t>
            </a:r>
          </a:p>
          <a:p>
            <a:r>
              <a:rPr lang="en-US" dirty="0" smtClean="0"/>
              <a:t>A comment is a chance to explain </a:t>
            </a:r>
            <a:r>
              <a:rPr lang="en-US" b="1" dirty="0" smtClean="0"/>
              <a:t>WHY</a:t>
            </a:r>
            <a:r>
              <a:rPr lang="en-US" dirty="0" smtClean="0"/>
              <a:t> you did this thing or that, not to explain </a:t>
            </a:r>
            <a:r>
              <a:rPr lang="en-US" b="1" dirty="0" smtClean="0"/>
              <a:t>HOW</a:t>
            </a:r>
            <a:r>
              <a:rPr lang="en-US" dirty="0" smtClean="0"/>
              <a:t>.  The code  itself tells how it was done.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8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 there are two ways </a:t>
            </a:r>
          </a:p>
          <a:p>
            <a:r>
              <a:rPr lang="en-US" dirty="0" smtClean="0"/>
              <a:t>First way is to use a # (hash mark, number sign, pound sign)</a:t>
            </a:r>
          </a:p>
          <a:p>
            <a:r>
              <a:rPr lang="en-US" dirty="0" smtClean="0"/>
              <a:t>Everything you type to the right of the # sign to the end of that line is ignored by the interpreter</a:t>
            </a:r>
          </a:p>
          <a:p>
            <a:r>
              <a:rPr lang="en-US" dirty="0" smtClean="0"/>
              <a:t>For longer comments, you can use ‘’’   (that is 3 single quotes together)  </a:t>
            </a:r>
          </a:p>
          <a:p>
            <a:r>
              <a:rPr lang="en-US" dirty="0" smtClean="0"/>
              <a:t>Once you’ve typed in ‘’’  you can enter as much text as you like, lines and paragraphs and whole pages.  Everything is ignored until you enter another ‘’’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8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do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Header comment (see Programming Standard page)</a:t>
            </a:r>
          </a:p>
          <a:p>
            <a:pPr lvl="1"/>
            <a:r>
              <a:rPr lang="en-US" dirty="0" smtClean="0"/>
              <a:t>Name, email</a:t>
            </a:r>
          </a:p>
          <a:p>
            <a:pPr lvl="1"/>
            <a:r>
              <a:rPr lang="en-US" dirty="0" smtClean="0"/>
              <a:t>Section number</a:t>
            </a:r>
          </a:p>
          <a:p>
            <a:pPr lvl="1"/>
            <a:r>
              <a:rPr lang="en-US" dirty="0" smtClean="0"/>
              <a:t>Purpose of program</a:t>
            </a:r>
          </a:p>
          <a:p>
            <a:pPr lvl="1"/>
            <a:r>
              <a:rPr lang="en-US" dirty="0" smtClean="0"/>
              <a:t>Date completed</a:t>
            </a:r>
          </a:p>
          <a:p>
            <a:pPr lvl="1"/>
            <a:r>
              <a:rPr lang="en-US" dirty="0" smtClean="0"/>
              <a:t>Preconditions (inputs to program)</a:t>
            </a:r>
          </a:p>
          <a:p>
            <a:pPr lvl="1"/>
            <a:r>
              <a:rPr lang="en-US" dirty="0" err="1" smtClean="0"/>
              <a:t>Postconditions</a:t>
            </a:r>
            <a:r>
              <a:rPr lang="en-US" dirty="0" smtClean="0"/>
              <a:t> (outputs from program)</a:t>
            </a:r>
          </a:p>
          <a:p>
            <a:r>
              <a:rPr lang="en-US" dirty="0" smtClean="0"/>
              <a:t>Goes at the top of the source code of program assignments, good practice to put in lab assignment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do comments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every line of code needs a comment</a:t>
            </a:r>
          </a:p>
          <a:p>
            <a:r>
              <a:rPr lang="en-US" dirty="0" smtClean="0"/>
              <a:t>Write comments as though you were talking to a student in our class, i.e. they know some Python </a:t>
            </a:r>
          </a:p>
          <a:p>
            <a:r>
              <a:rPr lang="en-US" dirty="0" smtClean="0"/>
              <a:t>A comment like    </a:t>
            </a:r>
            <a:r>
              <a:rPr lang="en-US" b="1" dirty="0" err="1" smtClean="0"/>
              <a:t>ctr</a:t>
            </a:r>
            <a:r>
              <a:rPr lang="en-US" b="1" dirty="0" smtClean="0"/>
              <a:t> = 0 # set variable to 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is not helpful!  A reader can tell what the code does </a:t>
            </a:r>
          </a:p>
          <a:p>
            <a:r>
              <a:rPr lang="en-US" dirty="0" smtClean="0"/>
              <a:t>Better would be   </a:t>
            </a:r>
            <a:r>
              <a:rPr lang="en-US" b="1" dirty="0" err="1" smtClean="0"/>
              <a:t>ctr</a:t>
            </a:r>
            <a:r>
              <a:rPr lang="en-US" b="1" dirty="0" smtClean="0"/>
              <a:t> = 0  # initialize counter for lines</a:t>
            </a:r>
          </a:p>
          <a:p>
            <a:r>
              <a:rPr lang="en-US" dirty="0" smtClean="0"/>
              <a:t>If a comment gets long, put it on the line above the statement it’s about, rather than have to scroll the window back and forth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9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379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Documentation and Comments</vt:lpstr>
      <vt:lpstr>What’s a comment?</vt:lpstr>
      <vt:lpstr>Why do comments?</vt:lpstr>
      <vt:lpstr>How to do comments</vt:lpstr>
      <vt:lpstr>Where to do comments</vt:lpstr>
      <vt:lpstr>Where to do comments (continued)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Documentation / Comments</dc:title>
  <dc:creator>Distance Learning Programs</dc:creator>
  <cp:lastModifiedBy>Distance Learning Programs</cp:lastModifiedBy>
  <cp:revision>5</cp:revision>
  <dcterms:created xsi:type="dcterms:W3CDTF">2014-06-06T19:21:49Z</dcterms:created>
  <dcterms:modified xsi:type="dcterms:W3CDTF">2014-06-06T20:06:14Z</dcterms:modified>
</cp:coreProperties>
</file>